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24384000" cy="13716000"/>
  <p:notesSz cx="6858000" cy="9144000"/>
  <p:embeddedFontLst>
    <p:embeddedFont>
      <p:font typeface="Helvetica Neu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5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869f4f2c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869f4f2c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69f4f2c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69f4f2cf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ecea56a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ecea56a3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>
                <a:solidFill>
                  <a:srgbClr val="FFFFFF"/>
                </a:solidFill>
              </a:rPr>
              <a:t>Simulationsprojekt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>
                <a:solidFill>
                  <a:srgbClr val="002D40"/>
                </a:solidFill>
              </a:rPr>
              <a:t>Fußballsimulation</a:t>
            </a:r>
            <a:endParaRPr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 der Benutzeroberfläche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6000" y="3567674"/>
            <a:ext cx="10888000" cy="80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075" y="3625511"/>
            <a:ext cx="10888000" cy="79671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Char char="•"/>
            </a:pPr>
            <a:r>
              <a:rPr lang="de-DE" sz="4200"/>
              <a:t>Umsetzung mit Unity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Programmiersprache: C#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de-DE" sz="4200"/>
              <a:t>Ablauf: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Entwicklung der Benutzeroberfläche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Erstellen der Szenen, Spieler-Objekte und Dialoge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Entwicklung der Logik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Generierung des Spiels zum Anwendungsstart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inklusive Teams, Spieler und Spielerwerte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Verhalten der Spieler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963" y="1407075"/>
            <a:ext cx="20274075" cy="117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813" y="1586100"/>
            <a:ext cx="20208375" cy="1175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Spielerstatus</a:t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27621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Chase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75752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Dribble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123882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Kick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172013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Receive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27621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Return to home region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75752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Support Attacker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123882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Wait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172013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Lost duell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3"/>
          </p:nvPr>
        </p:nvSpPr>
        <p:spPr>
          <a:xfrm>
            <a:off x="1905000" y="1528000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875" y="2155675"/>
            <a:ext cx="16122250" cy="940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278" y="1795575"/>
            <a:ext cx="19371452" cy="1127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eigenständige Planung und Durchführung eines Projektes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Ressourcenverwaltung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Arbeit mit einer Spiel-Engine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Grundkenntnisse in Unity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6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Projekt ist abgeschlossen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keine Weiterführung geplant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Möglichkeiten zur Weiterentwicklung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Verhalten der Spieler ausbauen 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2925" y="4430975"/>
            <a:ext cx="6732200" cy="6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36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Auftrag wurde im Berufsschulunterricht erteilt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Umsetzung des Projekts erfolgte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Projektthema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/>
              <a:t>Simulation eines Fußballspiels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vereinfachte Darstellung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2D-Spiel auf Kleinfeld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6 Feldspieler + 1 Torwart (pro Team)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9025" y="7465575"/>
            <a:ext cx="7955350" cy="551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6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5 Eingabeparameter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2 Zufallsfaktoren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zeitabhängige Simulation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3 verschiedene Geschwindigkeiten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Auswertung der Ergebnisse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grafische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Animation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verfügbar als Windows- oder Webanwendung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Clean-Code-Prinzipien einhalten</a:t>
            </a:r>
            <a:endParaRPr sz="420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Use-Case-Diagramm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0" y="3202039"/>
            <a:ext cx="13563600" cy="100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 der Benutzeroberfläche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1550" y="4849413"/>
            <a:ext cx="11382849" cy="655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75" y="4849425"/>
            <a:ext cx="11382849" cy="65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Benutzerdefiniert</PresentationFormat>
  <Paragraphs>96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Helvetica Neue</vt:lpstr>
      <vt:lpstr>Arial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Charlott Goethe</cp:lastModifiedBy>
  <cp:revision>2</cp:revision>
  <dcterms:modified xsi:type="dcterms:W3CDTF">2026-02-16T07:31:53Z</dcterms:modified>
</cp:coreProperties>
</file>